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6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60" r:id="rId12"/>
    <p:sldId id="271" r:id="rId13"/>
    <p:sldId id="261" r:id="rId14"/>
    <p:sldId id="262" r:id="rId15"/>
    <p:sldId id="263" r:id="rId16"/>
    <p:sldId id="264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DEBDE-5063-4DBC-B45B-549E33B4D235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80613-D344-48DF-8D7B-BB7742346E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01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80613-D344-48DF-8D7B-BB7742346EC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1290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1971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3878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4275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6271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6543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4095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6507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1000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189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7625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494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1599-5599-41E0-BFCC-568795BF9AD8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B6486-6E16-4310-83A2-C6CE05633A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17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unanweike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9143" y="1039951"/>
            <a:ext cx="961329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黑体-韩语" panose="020B0604000101010104" pitchFamily="34" charset="-122"/>
                <a:ea typeface=".黑体-韩语" panose="020B0604000101010104" pitchFamily="34" charset="-122"/>
              </a:rPr>
              <a:t>岳阳市第二届微课大赛</a:t>
            </a:r>
            <a:endParaRPr lang="en-US" altLang="zh-CN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黑体-韩语" panose="020B0604000101010104" pitchFamily="34" charset="-122"/>
              <a:ea typeface=".黑体-韩语" panose="020B0604000101010104" pitchFamily="34" charset="-122"/>
            </a:endParaRPr>
          </a:p>
          <a:p>
            <a:pPr algn="ctr"/>
            <a:r>
              <a:rPr lang="zh-CN" alt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黑体-韩语" panose="020B0604000101010104" pitchFamily="34" charset="-122"/>
                <a:ea typeface=".黑体-韩语" panose="020B0604000101010104" pitchFamily="34" charset="-122"/>
              </a:rPr>
              <a:t>操作指南</a:t>
            </a:r>
            <a:endParaRPr lang="zh-CN" alt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黑体-韩语" panose="020B0604000101010104" pitchFamily="34" charset="-122"/>
              <a:ea typeface=".黑体-韩语" panose="020B06040001010101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59893" y="6084243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.黑体-韩语" panose="020B0604000101010104" pitchFamily="34" charset="-122"/>
                <a:ea typeface=".黑体-韩语" panose="020B0604000101010104" pitchFamily="34" charset="-122"/>
              </a:rPr>
              <a:t>岳阳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.黑体-韩语" panose="020B0604000101010104" pitchFamily="34" charset="-122"/>
                <a:ea typeface=".黑体-韩语" panose="020B0604000101010104" pitchFamily="34" charset="-122"/>
              </a:rPr>
              <a:t>市教科院信息中心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.黑体-韩语" panose="020B0604000101010104" pitchFamily="34" charset="-122"/>
              <a:ea typeface=".黑体-韩语" panose="020B0604000101010104" pitchFamily="34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827389" y="3551355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.黑体-韩语" panose="020B0604000101010104" pitchFamily="34" charset="-122"/>
                <a:ea typeface=".黑体-韩语" panose="020B0604000101010104" pitchFamily="34" charset="-122"/>
              </a:rPr>
              <a:t>（参赛截止日期２０１８年４月２３日）</a:t>
            </a:r>
            <a:endParaRPr lang="zh-CN" altLang="en-US" sz="2000" b="1" dirty="0">
              <a:latin typeface=".黑体-韩语" panose="020B0604000101010104" pitchFamily="34" charset="-122"/>
              <a:ea typeface=".黑体-韩语" panose="020B06040001010101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8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0" y="1369988"/>
            <a:ext cx="110707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特别注意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参加微课比赛应至少增加两套试卷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每份试卷应该至少有５道小题　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99" y="1617305"/>
            <a:ext cx="12028571" cy="15333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1498" y="102661"/>
            <a:ext cx="11070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制作完成后，进入此界面。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若还有修改，可点击编辑；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若完成，点击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提交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，提交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后台审批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1498" y="3375944"/>
            <a:ext cx="1107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点击提交后，呈现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待审批状态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，等待管理员审批。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191" y="4124470"/>
            <a:ext cx="11923809" cy="13904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2599" y="5940195"/>
            <a:ext cx="1202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注：制作完成的微课必须提交，否则管理员无法审批，微课也无法参加比赛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6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274" y="894830"/>
            <a:ext cx="9131334" cy="42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31122" y="1452110"/>
            <a:ext cx="54534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管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理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员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审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批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50592" y="5623560"/>
            <a:ext cx="794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市县管理员会不定期审批，一般请第二天再登录或ＱＱ群留言申请审核。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859" y="2114353"/>
            <a:ext cx="11798974" cy="18847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8783" y="944843"/>
            <a:ext cx="11070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待管理员审批完成后，老师可点击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左边菜单栏中的微课管理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，查看微课状态，若为已审批，即可参赛。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1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3656" y="1556561"/>
            <a:ext cx="2314286" cy="50380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4313" y="384386"/>
            <a:ext cx="11487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9.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点击左边菜单栏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微课大赛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，点击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我要参赛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进入参赛界面，在所属大赛中选择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岳阳市第二届微课大赛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参赛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344" y="1578531"/>
            <a:ext cx="6684264" cy="487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05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1656" y="249760"/>
            <a:ext cx="11070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选择大赛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选择微课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下载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参赛登记表和参赛承诺书的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word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，填写完成后，扫描为图片格式。再点击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选择文件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，将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参赛登记表和参赛承诺书的图片格式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上传，最后点击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提交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367" y="2404872"/>
            <a:ext cx="10230065" cy="323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221635" y="4359902"/>
            <a:ext cx="4155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特别注意：左边上传选择文件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仅</a:t>
            </a:r>
            <a:r>
              <a:rPr lang="zh-CN" altLang="en-US" b="1" dirty="0" smtClean="0">
                <a:solidFill>
                  <a:srgbClr val="FF0000"/>
                </a:solidFill>
              </a:rPr>
              <a:t>支持图片格式</a:t>
            </a:r>
            <a:r>
              <a:rPr lang="en-US" altLang="zh-CN" b="1" dirty="0" smtClean="0">
                <a:solidFill>
                  <a:srgbClr val="FF0000"/>
                </a:solidFill>
              </a:rPr>
              <a:t>.</a:t>
            </a:r>
            <a:r>
              <a:rPr lang="en-US" altLang="zh-CN" b="1" dirty="0" err="1" smtClean="0">
                <a:solidFill>
                  <a:srgbClr val="FF0000"/>
                </a:solidFill>
              </a:rPr>
              <a:t>jpg,.jpeg,.png,.gif,.</a:t>
            </a:r>
            <a:r>
              <a:rPr lang="en-US" altLang="zh-CN" b="1" dirty="0" err="1" smtClean="0">
                <a:solidFill>
                  <a:srgbClr val="FF0000"/>
                </a:solidFill>
              </a:rPr>
              <a:t>bmp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登记表和承诺书应盖学校公章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4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0328" y="293303"/>
            <a:ext cx="1107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11.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在参赛界面上，就可以查看到已报名参赛的作品。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900" y="5039993"/>
            <a:ext cx="11070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特别强调：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必须用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EEID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账号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登录微课网。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制作完成的微课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必须点提交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才可进入后台审批环节。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必须要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通过审批的微课才可以报名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参加微课大赛。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28" y="1152145"/>
            <a:ext cx="10991088" cy="32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5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2671015" y="1877132"/>
            <a:ext cx="73164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咨询：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　</a:t>
            </a:r>
            <a:r>
              <a:rPr lang="zh-CN" altLang="en-US" sz="2800" b="1" dirty="0" smtClean="0"/>
              <a:t>　县市区请咨询本区域管理员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zh-CN" altLang="en-US" sz="2800" b="1" dirty="0" smtClean="0"/>
              <a:t>市直咨询：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市教科院　</a:t>
            </a:r>
            <a:r>
              <a:rPr lang="zh-CN" altLang="en-US" sz="2800" b="1" dirty="0" smtClean="0"/>
              <a:t>陈老师</a:t>
            </a:r>
            <a:r>
              <a:rPr lang="en-US" altLang="zh-CN" sz="2800" b="1" dirty="0" smtClean="0"/>
              <a:t>   8805708</a:t>
            </a:r>
            <a:r>
              <a:rPr lang="zh-CN" altLang="en-US" sz="2800" b="1" dirty="0" smtClean="0"/>
              <a:t>　</a:t>
            </a:r>
            <a:r>
              <a:rPr lang="zh-CN" altLang="en-US" sz="2800" b="1" dirty="0" smtClean="0"/>
              <a:t>周老师</a:t>
            </a:r>
            <a:r>
              <a:rPr lang="en-US" altLang="zh-CN" sz="2800" b="1" dirty="0" smtClean="0"/>
              <a:t>8805759</a:t>
            </a:r>
          </a:p>
          <a:p>
            <a:endParaRPr lang="en-US" altLang="zh-CN" sz="2800" b="1" dirty="0" smtClean="0"/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岳阳</a:t>
            </a:r>
            <a:r>
              <a:rPr lang="zh-CN" altLang="en-US" sz="2800" b="1" dirty="0">
                <a:solidFill>
                  <a:srgbClr val="FF0000"/>
                </a:solidFill>
              </a:rPr>
              <a:t>市教师微课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交流ＱＱ群：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286651876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05542" y="468085"/>
            <a:ext cx="988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登录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www.hunanweike.com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，点击登录按钮，进入登录界面。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l="8339" r="11720"/>
          <a:stretch/>
        </p:blipFill>
        <p:spPr>
          <a:xfrm>
            <a:off x="391886" y="1135209"/>
            <a:ext cx="11321143" cy="59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41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9227" y="261255"/>
            <a:ext cx="10765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只能使用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EEID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账号登录微课网。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EEID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已激活，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可直接登录；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已激活的账号若不记得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，可点击左边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获取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EEID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EEID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未激活，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请先找到自己的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EEID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账号，进行激活再登录。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7267" y="2160390"/>
            <a:ext cx="9723809" cy="41047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87332" y="6179558"/>
            <a:ext cx="599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EEID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县市信息化（县仪电站）部门有本区域的管理员权限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6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714" y="637482"/>
            <a:ext cx="11285714" cy="19142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5542" y="114262"/>
            <a:ext cx="1107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进入后，点击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542" y="2613572"/>
            <a:ext cx="11070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进入教学界面，点击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新增微课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参加本届微课大赛，参赛作品必须是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微课大赛开始时间内创建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的微课。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81" y="3907971"/>
            <a:ext cx="11333333" cy="2699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0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04" y="1543324"/>
            <a:ext cx="11904762" cy="43809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9229" y="2111829"/>
            <a:ext cx="1153885" cy="489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654629" y="2340429"/>
            <a:ext cx="4680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264229" y="2111829"/>
            <a:ext cx="1153885" cy="489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559629" y="2340429"/>
            <a:ext cx="4680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267201" y="2095500"/>
            <a:ext cx="1153885" cy="489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5562601" y="2324100"/>
            <a:ext cx="4680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278954" y="2111829"/>
            <a:ext cx="1153885" cy="489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574354" y="2340429"/>
            <a:ext cx="4680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309140" y="2079171"/>
            <a:ext cx="1153885" cy="489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9604540" y="2307771"/>
            <a:ext cx="4680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339326" y="2095500"/>
            <a:ext cx="1153885" cy="489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1634726" y="2324100"/>
            <a:ext cx="4680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71499" y="621552"/>
            <a:ext cx="1107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按照要求，将每一个步骤进行完善，点击下一步。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左箭头 16"/>
          <p:cNvSpPr/>
          <p:nvPr/>
        </p:nvSpPr>
        <p:spPr>
          <a:xfrm>
            <a:off x="7616952" y="3877056"/>
            <a:ext cx="1709928" cy="274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336024" y="3666744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这里请实名，不要用昵称！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4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535" y="1136997"/>
            <a:ext cx="10645685" cy="34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3"/>
          <p:cNvSpPr txBox="1"/>
          <p:nvPr/>
        </p:nvSpPr>
        <p:spPr>
          <a:xfrm>
            <a:off x="485502" y="4936148"/>
            <a:ext cx="11070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选好当前分类后，要点后面黄色按钮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增加当前分类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，已选分类则会出现该分类，再点下一步。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" y="460723"/>
            <a:ext cx="10308195" cy="53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3"/>
          <p:cNvSpPr txBox="1"/>
          <p:nvPr/>
        </p:nvSpPr>
        <p:spPr>
          <a:xfrm>
            <a:off x="357486" y="5896268"/>
            <a:ext cx="1107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填写目标任务里的内容再点下一步。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" y="456560"/>
            <a:ext cx="10527792" cy="42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3"/>
          <p:cNvSpPr txBox="1"/>
          <p:nvPr/>
        </p:nvSpPr>
        <p:spPr>
          <a:xfrm>
            <a:off x="485502" y="4936148"/>
            <a:ext cx="1107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输入视频标题，点上传本地视频，上传微课视频文件，再点下一步。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39" y="248381"/>
            <a:ext cx="8970801" cy="183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2" y="2333042"/>
            <a:ext cx="6538087" cy="196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573" y="2302573"/>
            <a:ext cx="3552183" cy="41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3"/>
          <p:cNvSpPr txBox="1"/>
          <p:nvPr/>
        </p:nvSpPr>
        <p:spPr>
          <a:xfrm>
            <a:off x="485502" y="4936148"/>
            <a:ext cx="6454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点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新增一套测试卷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，输入新增试卷的试卷名称、参考用时和试卷说明，点保存，再输入新增试题，点保存。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496</Words>
  <Application>Microsoft Office PowerPoint</Application>
  <PresentationFormat>自定义</PresentationFormat>
  <Paragraphs>57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33</cp:revision>
  <dcterms:created xsi:type="dcterms:W3CDTF">2016-11-08T00:51:44Z</dcterms:created>
  <dcterms:modified xsi:type="dcterms:W3CDTF">2017-12-28T06:37:56Z</dcterms:modified>
</cp:coreProperties>
</file>